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photoAlbum layout="1picTitle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3514-D91A-4ACE-A23C-032E5DC3D7FD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EF0F9-A1E6-45B8-A780-9690F500E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3514-D91A-4ACE-A23C-032E5DC3D7FD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EF0F9-A1E6-45B8-A780-9690F500E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3514-D91A-4ACE-A23C-032E5DC3D7FD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EF0F9-A1E6-45B8-A780-9690F500E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3514-D91A-4ACE-A23C-032E5DC3D7FD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EF0F9-A1E6-45B8-A780-9690F500E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3514-D91A-4ACE-A23C-032E5DC3D7FD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EF0F9-A1E6-45B8-A780-9690F500E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3514-D91A-4ACE-A23C-032E5DC3D7FD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EF0F9-A1E6-45B8-A780-9690F500E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3514-D91A-4ACE-A23C-032E5DC3D7FD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EF0F9-A1E6-45B8-A780-9690F500E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3514-D91A-4ACE-A23C-032E5DC3D7FD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EF0F9-A1E6-45B8-A780-9690F500E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3514-D91A-4ACE-A23C-032E5DC3D7FD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EF0F9-A1E6-45B8-A780-9690F500E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3514-D91A-4ACE-A23C-032E5DC3D7FD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EF0F9-A1E6-45B8-A780-9690F500E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3514-D91A-4ACE-A23C-032E5DC3D7FD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EF0F9-A1E6-45B8-A780-9690F500E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63514-D91A-4ACE-A23C-032E5DC3D7FD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EF0F9-A1E6-45B8-A780-9690F500E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0" y="0"/>
            <a:ext cx="913803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Галимьянова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Гарифа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Гарифулловна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– детский сад №341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0697" y="1124744"/>
            <a:ext cx="91653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Коммуникативная игра </a:t>
            </a:r>
            <a:b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 гостях у бабушки в избе»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0" y="0"/>
            <a:ext cx="913803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0649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Наступает час прощанья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Будет краткой наша речь.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Говорим вам «До свиданья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 приятных новых встреч!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51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0" y="0"/>
            <a:ext cx="913803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Гость на пороге – хозяину радость.</a:t>
            </a:r>
            <a:br>
              <a:rPr lang="ru-RU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Кого почитают – того и величают!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171030_101314.jpg"/>
          <p:cNvPicPr>
            <a:picLocks noChangeAspect="1"/>
          </p:cNvPicPr>
          <p:nvPr/>
        </p:nvPicPr>
        <p:blipFill>
          <a:blip r:embed="rId3" cstate="print"/>
          <a:srcRect b="4724"/>
          <a:stretch>
            <a:fillRect/>
          </a:stretch>
        </p:blipFill>
        <p:spPr>
          <a:xfrm>
            <a:off x="2627784" y="1340768"/>
            <a:ext cx="3857625" cy="5517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3417"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0" y="0"/>
            <a:ext cx="913803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Русской печки нет добрее,</a:t>
            </a:r>
            <a:br>
              <a:rPr lang="ru-RU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Всех нагреет, обогреет!</a:t>
            </a:r>
            <a:br>
              <a:rPr lang="ru-RU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Кашей вкусной угостит!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171030_102215.jpg"/>
          <p:cNvPicPr>
            <a:picLocks noChangeAspect="1"/>
          </p:cNvPicPr>
          <p:nvPr/>
        </p:nvPicPr>
        <p:blipFill>
          <a:blip r:embed="rId3" cstate="print"/>
          <a:srcRect b="12721"/>
          <a:stretch>
            <a:fillRect/>
          </a:stretch>
        </p:blipFill>
        <p:spPr>
          <a:xfrm>
            <a:off x="467544" y="1412776"/>
            <a:ext cx="3857625" cy="5445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IMG_20171030_102158.jpg"/>
          <p:cNvPicPr>
            <a:picLocks noChangeAspect="1"/>
          </p:cNvPicPr>
          <p:nvPr/>
        </p:nvPicPr>
        <p:blipFill>
          <a:blip r:embed="rId4" cstate="print"/>
          <a:srcRect b="7432"/>
          <a:stretch>
            <a:fillRect/>
          </a:stretch>
        </p:blipFill>
        <p:spPr>
          <a:xfrm>
            <a:off x="4860032" y="1412776"/>
            <a:ext cx="3857625" cy="5445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3682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61" y="0"/>
            <a:ext cx="913803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Стоит толстячок подбоченивши бочок.</a:t>
            </a:r>
            <a:br>
              <a:rPr lang="ru-RU" sz="3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Шипит и кипит, всем чай пить велит</a:t>
            </a:r>
            <a:r>
              <a:rPr lang="ru-RU" b="1" dirty="0" smtClean="0"/>
              <a:t>!</a:t>
            </a:r>
            <a:endParaRPr lang="ru-RU" b="1" dirty="0"/>
          </a:p>
        </p:txBody>
      </p:sp>
      <p:pic>
        <p:nvPicPr>
          <p:cNvPr id="5" name="Рисунок 4" descr="IMG_20171030_101515.jpg"/>
          <p:cNvPicPr>
            <a:picLocks noChangeAspect="1"/>
          </p:cNvPicPr>
          <p:nvPr/>
        </p:nvPicPr>
        <p:blipFill>
          <a:blip r:embed="rId3" cstate="print"/>
          <a:srcRect b="6109"/>
          <a:stretch>
            <a:fillRect/>
          </a:stretch>
        </p:blipFill>
        <p:spPr>
          <a:xfrm>
            <a:off x="4716016" y="1412776"/>
            <a:ext cx="3960439" cy="5445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IMG_20171030_101615.jpg"/>
          <p:cNvPicPr>
            <a:picLocks noChangeAspect="1"/>
          </p:cNvPicPr>
          <p:nvPr/>
        </p:nvPicPr>
        <p:blipFill>
          <a:blip r:embed="rId4" cstate="print"/>
          <a:srcRect b="15365"/>
          <a:stretch>
            <a:fillRect/>
          </a:stretch>
        </p:blipFill>
        <p:spPr>
          <a:xfrm>
            <a:off x="467544" y="1412776"/>
            <a:ext cx="3857625" cy="5445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4072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0" y="0"/>
            <a:ext cx="913803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Сядем рядком да поговорим ладком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171030_101435.jpg"/>
          <p:cNvPicPr>
            <a:picLocks noChangeAspect="1"/>
          </p:cNvPicPr>
          <p:nvPr/>
        </p:nvPicPr>
        <p:blipFill>
          <a:blip r:embed="rId3" cstate="print"/>
          <a:srcRect b="10076"/>
          <a:stretch>
            <a:fillRect/>
          </a:stretch>
        </p:blipFill>
        <p:spPr>
          <a:xfrm>
            <a:off x="2627784" y="1340768"/>
            <a:ext cx="4161061" cy="5517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803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388424" cy="1143000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Хохломской сундук добро хранит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171030_1017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412776"/>
            <a:ext cx="3857625" cy="5445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IMG_20171030_1017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412776"/>
            <a:ext cx="3857625" cy="5445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3104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0" y="0"/>
            <a:ext cx="913803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Ох и богата хозяюшка наша!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171030_101753.jpg"/>
          <p:cNvPicPr>
            <a:picLocks noChangeAspect="1"/>
          </p:cNvPicPr>
          <p:nvPr/>
        </p:nvPicPr>
        <p:blipFill>
          <a:blip r:embed="rId3" cstate="print"/>
          <a:srcRect t="14546" b="7432"/>
          <a:stretch>
            <a:fillRect/>
          </a:stretch>
        </p:blipFill>
        <p:spPr>
          <a:xfrm>
            <a:off x="2643187" y="1340768"/>
            <a:ext cx="4305077" cy="5517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3042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0" y="0"/>
            <a:ext cx="913803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Баю-баю-баю-бай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Ты, собаченька, не лай!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171030_102304.jpg"/>
          <p:cNvPicPr>
            <a:picLocks noChangeAspect="1"/>
          </p:cNvPicPr>
          <p:nvPr/>
        </p:nvPicPr>
        <p:blipFill>
          <a:blip r:embed="rId3" cstate="print"/>
          <a:srcRect t="10579" b="16688"/>
          <a:stretch>
            <a:fillRect/>
          </a:stretch>
        </p:blipFill>
        <p:spPr>
          <a:xfrm>
            <a:off x="467544" y="1412776"/>
            <a:ext cx="3857625" cy="5445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IMG_20171030_102048.jpg"/>
          <p:cNvPicPr>
            <a:picLocks noChangeAspect="1"/>
          </p:cNvPicPr>
          <p:nvPr/>
        </p:nvPicPr>
        <p:blipFill>
          <a:blip r:embed="rId4" cstate="print"/>
          <a:srcRect t="7934" b="4787"/>
          <a:stretch>
            <a:fillRect/>
          </a:stretch>
        </p:blipFill>
        <p:spPr>
          <a:xfrm>
            <a:off x="4860032" y="1412776"/>
            <a:ext cx="3857625" cy="5445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3105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0" y="0"/>
            <a:ext cx="913803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Обойди весь белый свет</a:t>
            </a:r>
            <a:br>
              <a:rPr lang="ru-RU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Лучше русской пляски нет!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171030_102611.jpg"/>
          <p:cNvPicPr>
            <a:picLocks noChangeAspect="1"/>
          </p:cNvPicPr>
          <p:nvPr/>
        </p:nvPicPr>
        <p:blipFill>
          <a:blip r:embed="rId3" cstate="print"/>
          <a:srcRect t="15869" b="12721"/>
          <a:stretch>
            <a:fillRect/>
          </a:stretch>
        </p:blipFill>
        <p:spPr>
          <a:xfrm>
            <a:off x="2643187" y="1412776"/>
            <a:ext cx="4449093" cy="5445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3322"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101</TotalTime>
  <Words>54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Тема1</vt:lpstr>
      <vt:lpstr>Слайд 1</vt:lpstr>
      <vt:lpstr>Гость на пороге – хозяину радость. Кого почитают – того и величают!</vt:lpstr>
      <vt:lpstr>Русской печки нет добрее,  Всех нагреет, обогреет! Кашей вкусной угостит!</vt:lpstr>
      <vt:lpstr>Стоит толстячок подбоченивши бочок. Шипит и кипит, всем чай пить велит!</vt:lpstr>
      <vt:lpstr>Сядем рядком да поговорим ладком!</vt:lpstr>
      <vt:lpstr>Хохломской сундук добро хранит</vt:lpstr>
      <vt:lpstr>Ох и богата хозяюшка наша!</vt:lpstr>
      <vt:lpstr>Баю-баю-баю-бай! Ты, собаченька, не лай!</vt:lpstr>
      <vt:lpstr>Обойди весь белый свет Лучше русской пляски нет!</vt:lpstr>
      <vt:lpstr>Наступает час прощанья Будет краткой наша речь. Говорим вам «До свиданья До приятных новых встреч!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Юля</dc:creator>
  <cp:lastModifiedBy>Юля</cp:lastModifiedBy>
  <cp:revision>13</cp:revision>
  <dcterms:created xsi:type="dcterms:W3CDTF">2017-11-10T10:24:07Z</dcterms:created>
  <dcterms:modified xsi:type="dcterms:W3CDTF">2017-11-13T10:10:49Z</dcterms:modified>
</cp:coreProperties>
</file>